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9A88EC-4989-4268-8FB8-004C9F787E94}">
  <a:tblStyle styleId="{4A9A88EC-4989-4268-8FB8-004C9F787E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{4A9A88EC-4989-4268-8FB8-004C9F787E94}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